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6" r:id="rId2"/>
    <p:sldId id="305" r:id="rId3"/>
    <p:sldId id="285" r:id="rId4"/>
    <p:sldId id="265" r:id="rId5"/>
    <p:sldId id="302" r:id="rId6"/>
    <p:sldId id="274" r:id="rId7"/>
    <p:sldId id="297" r:id="rId8"/>
    <p:sldId id="280" r:id="rId9"/>
    <p:sldId id="306" r:id="rId10"/>
    <p:sldId id="259" r:id="rId11"/>
    <p:sldId id="261" r:id="rId12"/>
    <p:sldId id="260" r:id="rId13"/>
    <p:sldId id="262" r:id="rId14"/>
    <p:sldId id="263" r:id="rId15"/>
    <p:sldId id="264" r:id="rId16"/>
    <p:sldId id="298" r:id="rId17"/>
    <p:sldId id="267" r:id="rId18"/>
    <p:sldId id="257" r:id="rId19"/>
    <p:sldId id="289" r:id="rId20"/>
    <p:sldId id="303" r:id="rId21"/>
    <p:sldId id="269" r:id="rId22"/>
    <p:sldId id="277" r:id="rId23"/>
    <p:sldId id="270" r:id="rId24"/>
    <p:sldId id="271" r:id="rId25"/>
    <p:sldId id="275" r:id="rId26"/>
    <p:sldId id="276" r:id="rId27"/>
    <p:sldId id="268" r:id="rId28"/>
    <p:sldId id="278" r:id="rId29"/>
    <p:sldId id="281" r:id="rId30"/>
    <p:sldId id="282" r:id="rId31"/>
    <p:sldId id="283" r:id="rId32"/>
    <p:sldId id="272" r:id="rId33"/>
    <p:sldId id="287" r:id="rId34"/>
    <p:sldId id="290" r:id="rId35"/>
    <p:sldId id="294" r:id="rId36"/>
    <p:sldId id="295" r:id="rId37"/>
    <p:sldId id="299" r:id="rId38"/>
    <p:sldId id="300" r:id="rId39"/>
    <p:sldId id="301" r:id="rId40"/>
    <p:sldId id="304" r:id="rId41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CC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329" autoAdjust="0"/>
    <p:restoredTop sz="94614" autoAdjust="0"/>
  </p:normalViewPr>
  <p:slideViewPr>
    <p:cSldViewPr>
      <p:cViewPr varScale="1">
        <p:scale>
          <a:sx n="69" d="100"/>
          <a:sy n="69" d="100"/>
        </p:scale>
        <p:origin x="-70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ADBDCA-D1A5-4EDC-AABB-98A5899626F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246FC0-6C7E-4082-95A7-6B439075751E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6B125C-3665-49CA-A407-B0B156959C5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BCCD9-AC27-48BE-BA4A-56FC2E712DC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1DBAC7-9D38-4900-B8D9-67466CFDDF4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4326C5-F7F8-4EBC-8FE1-3C627D4808A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6E5E41-1C9C-4469-ABF4-AD3D42D66FB6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6DA991-BB3A-4227-B8DE-9315F9619C0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E7AE3B-6949-47A5-AB5C-0443635A7893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34807E-5361-40E3-9BE3-379062D421C8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E1E342-B7A8-4EBB-8079-3576A9EC2FD6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E97065A-D998-4CC9-9FEF-3460A76675FE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3995738" y="5445125"/>
            <a:ext cx="1263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fr-FR"/>
              <a:t>dashboard</a:t>
            </a:r>
            <a:endParaRPr lang="fr-FR" altLang="fr-FR"/>
          </a:p>
        </p:txBody>
      </p:sp>
      <p:pic>
        <p:nvPicPr>
          <p:cNvPr id="51208" name="Picture 8" descr="Afficher l'image d'origi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916113"/>
            <a:ext cx="8443913" cy="3890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3333E-6 L 4.72222E-6 -0.08403 " pathEditMode="relative" rAng="0" ptsTypes="AA">
                                      <p:cBhvr>
                                        <p:cTn id="6" dur="250" fill="hold"/>
                                        <p:tgtEl>
                                          <p:spTgt spid="512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 altLang="fr-FR"/>
          </a:p>
        </p:txBody>
      </p:sp>
      <p:sp>
        <p:nvSpPr>
          <p:cNvPr id="11267" name="AutoShape 7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11268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 altLang="fr-FR"/>
          </a:p>
        </p:txBody>
      </p:sp>
      <p:sp>
        <p:nvSpPr>
          <p:cNvPr id="11269" name="AutoShape 10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11270" name="Text Box 11"/>
          <p:cNvSpPr txBox="1">
            <a:spLocks noChangeArrowheads="1"/>
          </p:cNvSpPr>
          <p:nvPr/>
        </p:nvSpPr>
        <p:spPr bwMode="auto">
          <a:xfrm>
            <a:off x="3563938" y="5516563"/>
            <a:ext cx="1276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altLang="fr-FR"/>
              <a:t>Change oil</a:t>
            </a:r>
          </a:p>
        </p:txBody>
      </p:sp>
      <p:pic>
        <p:nvPicPr>
          <p:cNvPr id="5132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3075" y="965200"/>
            <a:ext cx="5657850" cy="492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22222E-6 L 2.5E-6 -0.09445 " pathEditMode="relative" ptsTypes="AA">
                                      <p:cBhvr>
                                        <p:cTn id="6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4211638" y="5373688"/>
            <a:ext cx="1009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altLang="fr-FR"/>
              <a:t>Exhaust</a:t>
            </a:r>
          </a:p>
        </p:txBody>
      </p:sp>
      <p:sp>
        <p:nvSpPr>
          <p:cNvPr id="12291" name="AutoShape 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7663" y="1123950"/>
            <a:ext cx="5907087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4.44444E-6 L -3.61111E-6 -0.08402 " pathEditMode="relative" ptsTypes="AA">
                                      <p:cBhvr>
                                        <p:cTn id="6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8"/>
          <p:cNvSpPr>
            <a:spLocks noChangeArrowheads="1"/>
          </p:cNvSpPr>
          <p:nvPr/>
        </p:nvSpPr>
        <p:spPr bwMode="auto">
          <a:xfrm>
            <a:off x="3924300" y="5589588"/>
            <a:ext cx="1060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altLang="fr-FR"/>
              <a:t>Gearbox</a:t>
            </a:r>
            <a:endParaRPr lang="fr-FR" altLang="fr-FR"/>
          </a:p>
        </p:txBody>
      </p:sp>
      <p:sp>
        <p:nvSpPr>
          <p:cNvPr id="13315" name="AutoShape 9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988" y="1285875"/>
            <a:ext cx="7566025" cy="46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2.22222E-6 L 1.11111E-6 -0.09445 " pathEditMode="relative" ptsTypes="AA">
                                      <p:cBhvr>
                                        <p:cTn id="6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ChangeArrowheads="1"/>
          </p:cNvSpPr>
          <p:nvPr/>
        </p:nvSpPr>
        <p:spPr bwMode="auto">
          <a:xfrm>
            <a:off x="3348038" y="5589588"/>
            <a:ext cx="20875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fr-FR"/>
              <a:t>Steering wheel</a:t>
            </a:r>
            <a:endParaRPr lang="fr-FR" altLang="fr-FR"/>
          </a:p>
        </p:txBody>
      </p:sp>
      <p:sp>
        <p:nvSpPr>
          <p:cNvPr id="14339" name="AutoShape 5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1143000"/>
            <a:ext cx="5473700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5E-6 -7.40741E-6 L 7.5E-6 -0.09445 " pathEditMode="relative" ptsTypes="AA">
                                      <p:cBhvr>
                                        <p:cTn id="6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3924300" y="5510213"/>
            <a:ext cx="8651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fr-FR"/>
              <a:t>Seats</a:t>
            </a:r>
          </a:p>
        </p:txBody>
      </p:sp>
      <p:sp>
        <p:nvSpPr>
          <p:cNvPr id="15363" name="AutoShape 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777875"/>
            <a:ext cx="6048375" cy="517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3.7037E-7 L 1.38889E-6 -0.09444 " pathEditMode="relative" ptsTypes="AA">
                                      <p:cBhvr>
                                        <p:cTn id="6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3995738" y="4797425"/>
            <a:ext cx="7207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fr-FR"/>
              <a:t>Bus </a:t>
            </a:r>
            <a:endParaRPr lang="fr-FR" altLang="fr-FR"/>
          </a:p>
        </p:txBody>
      </p:sp>
      <p:sp>
        <p:nvSpPr>
          <p:cNvPr id="16387" name="AutoShape 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908050"/>
            <a:ext cx="8496300" cy="424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3.7037E-6 L 3.88889E-6 -0.09467 " pathEditMode="relative" ptsTypes="AA">
                                      <p:cBhvr>
                                        <p:cTn id="6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3995738" y="5734050"/>
            <a:ext cx="936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fr-FR"/>
              <a:t>Handle</a:t>
            </a:r>
            <a:endParaRPr lang="fr-FR" altLang="fr-FR"/>
          </a:p>
        </p:txBody>
      </p:sp>
      <p:sp>
        <p:nvSpPr>
          <p:cNvPr id="17411" name="AutoShape 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pic>
        <p:nvPicPr>
          <p:cNvPr id="5427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1563688"/>
            <a:ext cx="6913562" cy="451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27778E-6 4.44444E-6 L 5.27778E-6 -0.08403 " pathEditMode="relative" ptsTypes="AA">
                                      <p:cBhvr>
                                        <p:cTn id="6" dur="5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2286000" y="4357688"/>
            <a:ext cx="4572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fr-FR"/>
              <a:t>Global Positioning System</a:t>
            </a:r>
            <a:endParaRPr lang="fr-FR" altLang="fr-FR"/>
          </a:p>
        </p:txBody>
      </p:sp>
      <p:sp>
        <p:nvSpPr>
          <p:cNvPr id="18435" name="AutoShape 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403350" y="2349500"/>
            <a:ext cx="6264275" cy="2378075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15000"/>
              <a:t>GPS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3.33333E-6 L -5.55556E-6 -0.09445 " pathEditMode="relative" ptsTypes="AA">
                                      <p:cBhvr>
                                        <p:cTn id="6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7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19459" name="Text Box 8"/>
          <p:cNvSpPr txBox="1">
            <a:spLocks noChangeArrowheads="1"/>
          </p:cNvSpPr>
          <p:nvPr/>
        </p:nvSpPr>
        <p:spPr bwMode="auto">
          <a:xfrm>
            <a:off x="3795713" y="5883275"/>
            <a:ext cx="869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altLang="fr-FR"/>
              <a:t>engine</a:t>
            </a:r>
          </a:p>
        </p:txBody>
      </p:sp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1250950"/>
            <a:ext cx="7488237" cy="498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4.81481E-6 L 3.88889E-6 -0.11551 " pathEditMode="relative" ptsTypes="AA">
                                      <p:cBhvr>
                                        <p:cTn id="6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3276600" y="4941888"/>
            <a:ext cx="863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fr-FR"/>
              <a:t>Tyres</a:t>
            </a:r>
            <a:endParaRPr lang="fr-FR" altLang="fr-FR"/>
          </a:p>
        </p:txBody>
      </p:sp>
      <p:pic>
        <p:nvPicPr>
          <p:cNvPr id="4199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2420938"/>
            <a:ext cx="8280400" cy="296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94444E-6 -3.7037E-7 L -6.94444E-6 -0.08402 " pathEditMode="relative" ptsTypes="AA">
                                      <p:cBhvr>
                                        <p:cTn id="6" dur="5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ChangeArrowheads="1"/>
          </p:cNvSpPr>
          <p:nvPr/>
        </p:nvSpPr>
        <p:spPr bwMode="auto">
          <a:xfrm>
            <a:off x="2987824" y="3644900"/>
            <a:ext cx="345638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fr-FR" dirty="0" smtClean="0"/>
              <a:t>Number plate / Licence plate</a:t>
            </a:r>
            <a:endParaRPr lang="fr-FR" altLang="fr-FR" dirty="0"/>
          </a:p>
        </p:txBody>
      </p:sp>
      <p:pic>
        <p:nvPicPr>
          <p:cNvPr id="54276" name="Picture 4" descr="Afficher l'image d'origi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" y="1989063"/>
            <a:ext cx="8929688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4.44444E-6 L -0.00018 -0.08912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3348038" y="4365625"/>
            <a:ext cx="2374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fr-FR"/>
              <a:t>Electronic control unit</a:t>
            </a:r>
            <a:endParaRPr lang="fr-FR" altLang="fr-FR"/>
          </a:p>
        </p:txBody>
      </p:sp>
      <p:sp>
        <p:nvSpPr>
          <p:cNvPr id="21507" name="AutoShape 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59396" name="Text Box 4"/>
          <p:cNvSpPr txBox="1">
            <a:spLocks noChangeArrowheads="1"/>
          </p:cNvSpPr>
          <p:nvPr/>
        </p:nvSpPr>
        <p:spPr bwMode="auto">
          <a:xfrm>
            <a:off x="1331913" y="2276475"/>
            <a:ext cx="6264275" cy="2378075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15000"/>
              <a:t>ECU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3.33333E-6 L -5.55556E-6 -0.09445 " pathEditMode="relative" ptsTypes="AA">
                                      <p:cBhvr>
                                        <p:cTn id="6" dur="5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3563938" y="5445125"/>
            <a:ext cx="13668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fr-FR"/>
              <a:t>Truck</a:t>
            </a:r>
            <a:endParaRPr lang="fr-FR" altLang="fr-FR"/>
          </a:p>
        </p:txBody>
      </p:sp>
      <p:sp>
        <p:nvSpPr>
          <p:cNvPr id="22531" name="AutoShape 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2" cstate="print"/>
          <a:srcRect t="14172" b="14172"/>
          <a:stretch>
            <a:fillRect/>
          </a:stretch>
        </p:blipFill>
        <p:spPr bwMode="auto">
          <a:xfrm>
            <a:off x="1258888" y="1196975"/>
            <a:ext cx="6408737" cy="459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7037E-7 L 4.44444E-6 -0.09445 " pathEditMode="relative" ptsTypes="AA">
                                      <p:cBhvr>
                                        <p:cTn id="6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3924300" y="4437063"/>
            <a:ext cx="15113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fr-FR"/>
              <a:t>Screwdriver</a:t>
            </a:r>
            <a:endParaRPr lang="fr-FR" altLang="fr-FR"/>
          </a:p>
        </p:txBody>
      </p: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813" y="1557338"/>
            <a:ext cx="6408737" cy="317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9.25926E-6 L -4.44444E-6 -0.08402 " pathEditMode="relative" ptsTypes="AA">
                                      <p:cBhvr>
                                        <p:cTn id="6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3924300" y="5589588"/>
            <a:ext cx="720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fr-FR"/>
              <a:t>Paint</a:t>
            </a:r>
            <a:endParaRPr lang="fr-FR" altLang="fr-FR"/>
          </a:p>
        </p:txBody>
      </p:sp>
      <p:sp>
        <p:nvSpPr>
          <p:cNvPr id="24579" name="AutoShape 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889000"/>
            <a:ext cx="6913562" cy="518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1.48148E-6 L 1.38889E-6 -0.0838 " pathEditMode="relative" ptsTypes="AA">
                                      <p:cBhvr>
                                        <p:cTn id="6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3635375" y="5589588"/>
            <a:ext cx="1670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fr-FR"/>
              <a:t>Driving licence</a:t>
            </a:r>
            <a:endParaRPr lang="fr-FR" altLang="fr-FR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1341438"/>
            <a:ext cx="7272338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96296E-6 L 0 -0.07361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26627" name="Rectangle 4"/>
          <p:cNvSpPr>
            <a:spLocks noChangeArrowheads="1"/>
          </p:cNvSpPr>
          <p:nvPr/>
        </p:nvSpPr>
        <p:spPr bwMode="auto">
          <a:xfrm>
            <a:off x="3851275" y="5661025"/>
            <a:ext cx="22336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fr-FR"/>
              <a:t>ramp</a:t>
            </a:r>
            <a:endParaRPr lang="fr-FR" altLang="fr-FR"/>
          </a:p>
        </p:txBody>
      </p:sp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1414463"/>
            <a:ext cx="6218237" cy="465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5.55556E-6 L 1.38889E-6 -0.0736 " pathEditMode="relative" ptsTypes="AA">
                                      <p:cBhvr>
                                        <p:cTn id="6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4140200" y="5805488"/>
            <a:ext cx="603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altLang="fr-FR"/>
              <a:t>drill</a:t>
            </a:r>
            <a:r>
              <a:rPr lang="fr-FR" altLang="fr-FR"/>
              <a:t> </a:t>
            </a: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8175" y="1147763"/>
            <a:ext cx="4945063" cy="494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44444E-6 L 2.5E-6 -0.10486 " pathEditMode="relative" ptsTypes="AA">
                                      <p:cBhvr>
                                        <p:cTn id="6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3995738" y="5516563"/>
            <a:ext cx="990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fr-FR"/>
              <a:t>Wheel</a:t>
            </a:r>
            <a:endParaRPr lang="fr-FR" altLang="fr-FR"/>
          </a:p>
        </p:txBody>
      </p:sp>
      <p:sp>
        <p:nvSpPr>
          <p:cNvPr id="28675" name="AutoShape 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46338" y="795338"/>
            <a:ext cx="4249737" cy="526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22222E-6 -3.7037E-6 L -7.22222E-6 -0.09444 " pathEditMode="relative" ptsTypes="AA">
                                      <p:cBhvr>
                                        <p:cTn id="6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3492500" y="5589588"/>
            <a:ext cx="15843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fr-FR"/>
              <a:t>Hammer</a:t>
            </a:r>
            <a:endParaRPr lang="fr-FR" altLang="fr-FR"/>
          </a:p>
        </p:txBody>
      </p:sp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0750" y="1109663"/>
            <a:ext cx="4760913" cy="476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11111E-6 1.11111E-6 L -6.11111E-6 -0.0838 " pathEditMode="relative" ptsTypes="AA">
                                      <p:cBhvr>
                                        <p:cTn id="6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3276600" y="5661025"/>
            <a:ext cx="23034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fr-FR"/>
              <a:t>Diagnostic computer</a:t>
            </a:r>
            <a:endParaRPr lang="fr-FR" altLang="fr-FR"/>
          </a:p>
        </p:txBody>
      </p:sp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1143000"/>
            <a:ext cx="6697663" cy="487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2.96296E-6 L -5.55556E-6 -0.08403 " pathEditMode="relative" ptsTypes="AA">
                                      <p:cBhvr>
                                        <p:cTn id="6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3635375" y="5445125"/>
            <a:ext cx="1543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fr-FR"/>
              <a:t>Transmission</a:t>
            </a:r>
            <a:endParaRPr lang="fr-FR" altLang="fr-FR"/>
          </a:p>
        </p:txBody>
      </p:sp>
      <p:pic>
        <p:nvPicPr>
          <p:cNvPr id="3789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1484313"/>
            <a:ext cx="6516687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2.96296E-6 L -3.61111E-6 -0.08402 " pathEditMode="relative" ptsTypes="AA">
                                      <p:cBhvr>
                                        <p:cTn id="6" dur="5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4211638" y="5589588"/>
            <a:ext cx="8651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fr-FR"/>
              <a:t>Cutter</a:t>
            </a:r>
            <a:endParaRPr lang="fr-FR" altLang="fr-FR"/>
          </a:p>
        </p:txBody>
      </p:sp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412875"/>
            <a:ext cx="8064500" cy="450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7037E-6 L 2.5E-6 -0.08402 " pathEditMode="relative" ptsTypes="AA">
                                      <p:cBhvr>
                                        <p:cTn id="6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3924300" y="5805488"/>
            <a:ext cx="1365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fr-FR"/>
              <a:t>Pocket light</a:t>
            </a:r>
            <a:endParaRPr lang="fr-FR" altLang="fr-FR"/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31988" y="898525"/>
            <a:ext cx="5280025" cy="526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96296E-6 L 0 -0.09445 " pathEditMode="relative" ptsTypes="AA">
                                      <p:cBhvr>
                                        <p:cTn id="6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33795" name="Rectangle 25"/>
          <p:cNvSpPr>
            <a:spLocks noChangeArrowheads="1"/>
          </p:cNvSpPr>
          <p:nvPr/>
        </p:nvSpPr>
        <p:spPr bwMode="auto">
          <a:xfrm>
            <a:off x="4140200" y="5516563"/>
            <a:ext cx="717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altLang="fr-FR"/>
              <a:t>fluids</a:t>
            </a:r>
            <a:endParaRPr lang="fr-FR" altLang="fr-FR"/>
          </a:p>
        </p:txBody>
      </p:sp>
      <p:grpSp>
        <p:nvGrpSpPr>
          <p:cNvPr id="2" name="Group 30"/>
          <p:cNvGrpSpPr>
            <a:grpSpLocks/>
          </p:cNvGrpSpPr>
          <p:nvPr/>
        </p:nvGrpSpPr>
        <p:grpSpPr bwMode="auto">
          <a:xfrm>
            <a:off x="611188" y="793750"/>
            <a:ext cx="8029575" cy="5156200"/>
            <a:chOff x="476" y="391"/>
            <a:chExt cx="5058" cy="3248"/>
          </a:xfrm>
        </p:grpSpPr>
        <p:pic>
          <p:nvPicPr>
            <p:cNvPr id="33797" name="Picture 28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11" y="1923"/>
              <a:ext cx="3719" cy="171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33798" name="Picture 29"/>
            <p:cNvPicPr>
              <a:picLocks noChangeAspect="1" noChangeArrowheads="1"/>
            </p:cNvPicPr>
            <p:nvPr/>
          </p:nvPicPr>
          <p:blipFill>
            <a:blip r:embed="rId3" cstate="print"/>
            <a:srcRect l="11356" r="12617" b="12590"/>
            <a:stretch>
              <a:fillRect/>
            </a:stretch>
          </p:blipFill>
          <p:spPr bwMode="auto">
            <a:xfrm>
              <a:off x="2404" y="436"/>
              <a:ext cx="1366" cy="157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33799" name="Picture 26"/>
            <p:cNvPicPr>
              <a:picLocks noChangeAspect="1" noChangeArrowheads="1"/>
            </p:cNvPicPr>
            <p:nvPr/>
          </p:nvPicPr>
          <p:blipFill>
            <a:blip r:embed="rId4" cstate="print"/>
            <a:srcRect l="28806" r="28806"/>
            <a:stretch>
              <a:fillRect/>
            </a:stretch>
          </p:blipFill>
          <p:spPr bwMode="auto">
            <a:xfrm>
              <a:off x="476" y="527"/>
              <a:ext cx="717" cy="160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33800" name="Picture 27"/>
            <p:cNvPicPr>
              <a:picLocks noChangeAspect="1" noChangeArrowheads="1"/>
            </p:cNvPicPr>
            <p:nvPr/>
          </p:nvPicPr>
          <p:blipFill>
            <a:blip r:embed="rId5" cstate="print"/>
            <a:srcRect l="22670" t="12955" r="23750" b="6477"/>
            <a:stretch>
              <a:fillRect/>
            </a:stretch>
          </p:blipFill>
          <p:spPr bwMode="auto">
            <a:xfrm>
              <a:off x="4468" y="391"/>
              <a:ext cx="1066" cy="160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5.92593E-6 L 1.66667E-6 -0.08404 " pathEditMode="relative" ptsTypes="AA">
                                      <p:cBhvr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3924300" y="5373688"/>
            <a:ext cx="863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fr-FR"/>
              <a:t>repair</a:t>
            </a:r>
            <a:endParaRPr lang="fr-FR" altLang="fr-FR"/>
          </a:p>
        </p:txBody>
      </p:sp>
      <p:pic>
        <p:nvPicPr>
          <p:cNvPr id="3994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600200"/>
            <a:ext cx="7991475" cy="410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4.07407E-6 L 4.44444E-6 -0.09444 " pathEditMode="relative" ptsTypes="AA">
                                      <p:cBhvr>
                                        <p:cTn id="6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4140200" y="5661025"/>
            <a:ext cx="5762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fr-FR"/>
              <a:t>oil</a:t>
            </a:r>
          </a:p>
        </p:txBody>
      </p:sp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613" y="1125538"/>
            <a:ext cx="4897437" cy="489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5.55556E-6 L 3.88889E-6 -0.08402 " pathEditMode="relative" ptsTypes="AA">
                                      <p:cBhvr>
                                        <p:cTn id="6" dur="5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36867" name="Rectangle 4"/>
          <p:cNvSpPr>
            <a:spLocks noChangeArrowheads="1"/>
          </p:cNvSpPr>
          <p:nvPr/>
        </p:nvSpPr>
        <p:spPr bwMode="auto">
          <a:xfrm>
            <a:off x="4140200" y="5438775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fr-FR"/>
              <a:t>Interior</a:t>
            </a:r>
          </a:p>
        </p:txBody>
      </p:sp>
      <p:pic>
        <p:nvPicPr>
          <p:cNvPr id="4915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1414463"/>
            <a:ext cx="6218238" cy="446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05556E-6 -5.18519E-6 L -8.05556E-6 -0.09445 " pathEditMode="relative" ptsTypes="AA">
                                      <p:cBhvr>
                                        <p:cTn id="6" dur="5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37891" name="Rectangle 4"/>
          <p:cNvSpPr>
            <a:spLocks noChangeArrowheads="1"/>
          </p:cNvSpPr>
          <p:nvPr/>
        </p:nvSpPr>
        <p:spPr bwMode="auto">
          <a:xfrm>
            <a:off x="3203575" y="5157788"/>
            <a:ext cx="2330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fr-FR"/>
              <a:t>Diagnose (diagnosis)</a:t>
            </a:r>
            <a:endParaRPr lang="fr-FR" altLang="fr-FR"/>
          </a:p>
        </p:txBody>
      </p:sp>
      <p:pic>
        <p:nvPicPr>
          <p:cNvPr id="5018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1608138"/>
            <a:ext cx="7115175" cy="390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10509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3995738" y="5084763"/>
            <a:ext cx="895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fr-FR"/>
              <a:t>Bobcat</a:t>
            </a:r>
            <a:endParaRPr lang="fr-FR" altLang="fr-FR"/>
          </a:p>
        </p:txBody>
      </p:sp>
      <p:pic>
        <p:nvPicPr>
          <p:cNvPr id="553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5188" y="1338263"/>
            <a:ext cx="7413625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33333E-6 L 2.5E-6 -0.07338 " pathEditMode="relative" ptsTypes="AA">
                                      <p:cBhvr>
                                        <p:cTn id="6" dur="5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3995738" y="5481638"/>
            <a:ext cx="895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fr-FR"/>
              <a:t>Brakes</a:t>
            </a:r>
            <a:endParaRPr lang="fr-FR" altLang="fr-FR"/>
          </a:p>
        </p:txBody>
      </p:sp>
      <p:pic>
        <p:nvPicPr>
          <p:cNvPr id="5632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1304925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3.33333E-6 L 1.11111E-6 -0.07361 " pathEditMode="relative" ptsTypes="AA">
                                      <p:cBhvr>
                                        <p:cTn id="6" dur="500" fill="hold"/>
                                        <p:tgtEl>
                                          <p:spTgt spid="563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3995738" y="5445125"/>
            <a:ext cx="1390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fr-FR"/>
              <a:t>Truck</a:t>
            </a:r>
            <a:r>
              <a:rPr lang="fr-FR" altLang="fr-FR"/>
              <a:t> </a:t>
            </a:r>
            <a:r>
              <a:rPr lang="en-US" altLang="fr-FR"/>
              <a:t>trailer</a:t>
            </a:r>
            <a:endParaRPr lang="fr-FR" altLang="fr-FR"/>
          </a:p>
        </p:txBody>
      </p:sp>
      <p:pic>
        <p:nvPicPr>
          <p:cNvPr id="573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813" y="1268413"/>
            <a:ext cx="6048375" cy="459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48148E-6 L 1.66667E-6 -0.07338 " pathEditMode="relative" ptsTypes="AA">
                                      <p:cBhvr>
                                        <p:cTn id="6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3348038" y="4365625"/>
            <a:ext cx="2374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fr-FR"/>
              <a:t>Anti blocage System</a:t>
            </a:r>
            <a:endParaRPr lang="fr-FR" altLang="fr-FR"/>
          </a:p>
        </p:txBody>
      </p:sp>
      <p:sp>
        <p:nvSpPr>
          <p:cNvPr id="5123" name="AutoShape 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403350" y="2349500"/>
            <a:ext cx="6264275" cy="2378075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15000"/>
              <a:t>ABS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3.33333E-6 L -5.55556E-6 -0.09445 " pathEditMode="relative" ptsTypes="AA">
                                      <p:cBhvr>
                                        <p:cTn id="6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3635375" y="5084763"/>
            <a:ext cx="15843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fr-FR"/>
              <a:t>Trailer truck</a:t>
            </a:r>
            <a:endParaRPr lang="fr-FR" altLang="fr-FR"/>
          </a:p>
        </p:txBody>
      </p:sp>
      <p:pic>
        <p:nvPicPr>
          <p:cNvPr id="60420" name="Picture 4"/>
          <p:cNvPicPr>
            <a:picLocks noChangeAspect="1" noChangeArrowheads="1"/>
          </p:cNvPicPr>
          <p:nvPr/>
        </p:nvPicPr>
        <p:blipFill>
          <a:blip r:embed="rId2" cstate="print"/>
          <a:srcRect b="14250"/>
          <a:stretch>
            <a:fillRect/>
          </a:stretch>
        </p:blipFill>
        <p:spPr bwMode="auto">
          <a:xfrm>
            <a:off x="1116013" y="1916113"/>
            <a:ext cx="6889750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11111E-6 -5.92593E-6 L 6.11111E-6 -0.07362 " pathEditMode="relative" ptsTypes="AA">
                                      <p:cBhvr>
                                        <p:cTn id="6" dur="500" fill="hold"/>
                                        <p:tgtEl>
                                          <p:spTgt spid="604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3203575" y="4365625"/>
            <a:ext cx="28082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fr-FR"/>
              <a:t>Electronic braking system</a:t>
            </a:r>
            <a:endParaRPr lang="fr-FR" altLang="fr-FR"/>
          </a:p>
        </p:txBody>
      </p:sp>
      <p:sp>
        <p:nvSpPr>
          <p:cNvPr id="6147" name="AutoShape 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58372" name="Text Box 4"/>
          <p:cNvSpPr txBox="1">
            <a:spLocks noChangeArrowheads="1"/>
          </p:cNvSpPr>
          <p:nvPr/>
        </p:nvSpPr>
        <p:spPr bwMode="auto">
          <a:xfrm>
            <a:off x="1403350" y="2349500"/>
            <a:ext cx="6264275" cy="2378075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15000"/>
              <a:t>EBS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3.33333E-6 L -5.55556E-6 -0.09445 " pathEditMode="relative" ptsTypes="AA">
                                      <p:cBhvr>
                                        <p:cTn id="6" dur="5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3635375" y="5734050"/>
            <a:ext cx="1339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fr-FR"/>
              <a:t>Lifting tools</a:t>
            </a:r>
            <a:endParaRPr lang="fr-FR" altLang="fr-FR"/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827088" y="549275"/>
            <a:ext cx="6626225" cy="5561013"/>
            <a:chOff x="521" y="346"/>
            <a:chExt cx="4174" cy="3503"/>
          </a:xfrm>
        </p:grpSpPr>
        <p:pic>
          <p:nvPicPr>
            <p:cNvPr id="7173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21" y="2085"/>
              <a:ext cx="4173" cy="17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74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789" y="346"/>
              <a:ext cx="1906" cy="171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7175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12" y="710"/>
              <a:ext cx="1359" cy="135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3.33333E-6 L -3.88889E-6 -0.07361 " pathEditMode="relative" ptsTypes="AA">
                                      <p:cBhvr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4140200" y="5589588"/>
            <a:ext cx="603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fr-FR"/>
              <a:t>Cab</a:t>
            </a:r>
            <a:endParaRPr lang="fr-FR" altLang="fr-FR"/>
          </a:p>
        </p:txBody>
      </p:sp>
      <p:pic>
        <p:nvPicPr>
          <p:cNvPr id="53256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8888" y="1125538"/>
            <a:ext cx="6384925" cy="478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3.7037E-7 L -8.33333E-7 -0.08402 " pathEditMode="relative" ptsTypes="AA">
                                      <p:cBhvr>
                                        <p:cTn id="6" dur="500" fill="hold"/>
                                        <p:tgtEl>
                                          <p:spTgt spid="532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3779838" y="5870575"/>
            <a:ext cx="1152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fr-FR"/>
              <a:t>allen key</a:t>
            </a:r>
            <a:endParaRPr lang="fr-FR" altLang="fr-FR"/>
          </a:p>
        </p:txBody>
      </p:sp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8175" y="981075"/>
            <a:ext cx="5237163" cy="523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2.59259E-6 L -2.22222E-6 -0.08403 " pathEditMode="relative" ptsTypes="AA">
                                      <p:cBhvr>
                                        <p:cTn id="6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ChangeArrowheads="1"/>
          </p:cNvSpPr>
          <p:nvPr/>
        </p:nvSpPr>
        <p:spPr bwMode="auto">
          <a:xfrm>
            <a:off x="3995738" y="5148263"/>
            <a:ext cx="11588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fr-FR"/>
              <a:t>Tow truck</a:t>
            </a:r>
            <a:endParaRPr lang="fr-FR" altLang="fr-FR"/>
          </a:p>
        </p:txBody>
      </p:sp>
      <p:pic>
        <p:nvPicPr>
          <p:cNvPr id="41986" name="Picture 2" descr="Afficher l'image d'origi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720725"/>
            <a:ext cx="8208963" cy="482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07407E-6 L 0.00017 -0.06227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3094</TotalTime>
  <Words>69</Words>
  <Application>Microsoft Office PowerPoint</Application>
  <PresentationFormat>Affichage à l'écran (4:3)</PresentationFormat>
  <Paragraphs>44</Paragraphs>
  <Slides>40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40</vt:i4>
      </vt:variant>
    </vt:vector>
  </HeadingPairs>
  <TitlesOfParts>
    <vt:vector size="43" baseType="lpstr">
      <vt:lpstr>Arial</vt:lpstr>
      <vt:lpstr>Calibri</vt:lpstr>
      <vt:lpstr>Modèle par défaut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Diapositive 24</vt:lpstr>
      <vt:lpstr>Diapositive 25</vt:lpstr>
      <vt:lpstr>Diapositive 26</vt:lpstr>
      <vt:lpstr>Diapositive 27</vt:lpstr>
      <vt:lpstr>Diapositive 28</vt:lpstr>
      <vt:lpstr>Diapositive 29</vt:lpstr>
      <vt:lpstr>Diapositive 30</vt:lpstr>
      <vt:lpstr>Diapositive 31</vt:lpstr>
      <vt:lpstr>Diapositive 32</vt:lpstr>
      <vt:lpstr>Diapositive 33</vt:lpstr>
      <vt:lpstr>Diapositive 34</vt:lpstr>
      <vt:lpstr>Diapositive 35</vt:lpstr>
      <vt:lpstr>Diapositive 36</vt:lpstr>
      <vt:lpstr>Diapositive 37</vt:lpstr>
      <vt:lpstr>Diapositive 38</vt:lpstr>
      <vt:lpstr>Diapositive 39</vt:lpstr>
      <vt:lpstr>Diapositive 40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Henri</dc:creator>
  <cp:lastModifiedBy>FABVREF</cp:lastModifiedBy>
  <cp:revision>38</cp:revision>
  <dcterms:created xsi:type="dcterms:W3CDTF">2016-09-16T16:26:17Z</dcterms:created>
  <dcterms:modified xsi:type="dcterms:W3CDTF">2016-10-13T08:50:34Z</dcterms:modified>
</cp:coreProperties>
</file>