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96" r:id="rId2"/>
    <p:sldId id="305" r:id="rId3"/>
    <p:sldId id="274" r:id="rId4"/>
    <p:sldId id="265" r:id="rId5"/>
    <p:sldId id="302" r:id="rId6"/>
    <p:sldId id="285" r:id="rId7"/>
    <p:sldId id="306" r:id="rId8"/>
    <p:sldId id="269" r:id="rId9"/>
    <p:sldId id="264" r:id="rId10"/>
    <p:sldId id="297" r:id="rId11"/>
    <p:sldId id="260" r:id="rId12"/>
    <p:sldId id="261" r:id="rId13"/>
    <p:sldId id="263" r:id="rId14"/>
    <p:sldId id="298" r:id="rId15"/>
    <p:sldId id="262" r:id="rId16"/>
    <p:sldId id="289" r:id="rId17"/>
    <p:sldId id="257" r:id="rId18"/>
    <p:sldId id="267" r:id="rId19"/>
    <p:sldId id="303" r:id="rId20"/>
    <p:sldId id="259" r:id="rId21"/>
    <p:sldId id="270" r:id="rId22"/>
    <p:sldId id="275" r:id="rId23"/>
    <p:sldId id="281" r:id="rId24"/>
    <p:sldId id="271" r:id="rId25"/>
    <p:sldId id="280" r:id="rId26"/>
    <p:sldId id="277" r:id="rId27"/>
    <p:sldId id="283" r:id="rId28"/>
    <p:sldId id="278" r:id="rId29"/>
    <p:sldId id="276" r:id="rId30"/>
    <p:sldId id="282" r:id="rId31"/>
    <p:sldId id="268" r:id="rId32"/>
    <p:sldId id="272" r:id="rId33"/>
    <p:sldId id="290" r:id="rId34"/>
    <p:sldId id="287" r:id="rId35"/>
    <p:sldId id="295" r:id="rId36"/>
    <p:sldId id="300" r:id="rId37"/>
    <p:sldId id="294" r:id="rId38"/>
    <p:sldId id="299" r:id="rId39"/>
    <p:sldId id="301" r:id="rId40"/>
    <p:sldId id="304" r:id="rId4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CC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29" autoAdjust="0"/>
    <p:restoredTop sz="94614" autoAdjust="0"/>
  </p:normalViewPr>
  <p:slideViewPr>
    <p:cSldViewPr>
      <p:cViewPr varScale="1">
        <p:scale>
          <a:sx n="103" d="100"/>
          <a:sy n="103" d="100"/>
        </p:scale>
        <p:origin x="-4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22E3B-1987-4AB5-81A0-759F869141F3}" type="datetimeFigureOut">
              <a:rPr lang="fr-FR" smtClean="0"/>
              <a:pPr/>
              <a:t>03/10/2019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3A96D-A544-4624-9CFC-7929719CA9B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47658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DBDCA-D1A5-4EDC-AABB-98A5899626F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46FC0-6C7E-4082-95A7-6B439075751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B125C-3665-49CA-A407-B0B156959C5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BCCD9-AC27-48BE-BA4A-56FC2E712DC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DBAC7-9D38-4900-B8D9-67466CFDDF4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326C5-F7F8-4EBC-8FE1-3C627D4808A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E5E41-1C9C-4469-ABF4-AD3D42D66FB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DA991-BB3A-4227-B8DE-9315F9619C0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7AE3B-6949-47A5-AB5C-0443635A789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4807E-5361-40E3-9BE3-379062D421C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1E342-B7A8-4EBB-8079-3576A9EC2FD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E97065A-D998-4CC9-9FEF-3460A76675F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995738" y="5445125"/>
            <a:ext cx="1263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dashboard</a:t>
            </a:r>
            <a:endParaRPr lang="fr-FR" altLang="fr-FR"/>
          </a:p>
        </p:txBody>
      </p:sp>
      <p:pic>
        <p:nvPicPr>
          <p:cNvPr id="51208" name="Picture 8" descr="Afficher l'image d'ori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916113"/>
            <a:ext cx="8443913" cy="389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1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140200" y="5589588"/>
            <a:ext cx="603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Cab</a:t>
            </a:r>
            <a:endParaRPr lang="fr-FR" altLang="fr-FR"/>
          </a:p>
        </p:txBody>
      </p:sp>
      <p:pic>
        <p:nvPicPr>
          <p:cNvPr id="5325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125538"/>
            <a:ext cx="6384925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10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ChangeArrowheads="1"/>
          </p:cNvSpPr>
          <p:nvPr/>
        </p:nvSpPr>
        <p:spPr bwMode="auto">
          <a:xfrm>
            <a:off x="3924300" y="5589588"/>
            <a:ext cx="106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altLang="fr-FR"/>
              <a:t>Gearbox</a:t>
            </a:r>
            <a:endParaRPr lang="fr-FR" altLang="fr-FR"/>
          </a:p>
        </p:txBody>
      </p:sp>
      <p:sp>
        <p:nvSpPr>
          <p:cNvPr id="13315" name="AutoShape 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988" y="1285875"/>
            <a:ext cx="7566025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ADBDCA-D1A5-4EDC-AABB-98A5899626F9}" type="slidenum">
              <a:rPr lang="fr-FR" altLang="fr-FR" smtClean="0"/>
              <a:pPr>
                <a:defRPr/>
              </a:pPr>
              <a:t>11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4211638" y="5373688"/>
            <a:ext cx="100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altLang="fr-FR"/>
              <a:t>Exhaust</a:t>
            </a:r>
          </a:p>
        </p:txBody>
      </p:sp>
      <p:sp>
        <p:nvSpPr>
          <p:cNvPr id="12291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7663" y="1123950"/>
            <a:ext cx="5907087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ADBDCA-D1A5-4EDC-AABB-98A5899626F9}" type="slidenum">
              <a:rPr lang="fr-FR" altLang="fr-FR" smtClean="0"/>
              <a:pPr>
                <a:defRPr/>
              </a:pPr>
              <a:t>12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924300" y="5510213"/>
            <a:ext cx="865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Seats</a:t>
            </a:r>
          </a:p>
        </p:txBody>
      </p:sp>
      <p:sp>
        <p:nvSpPr>
          <p:cNvPr id="15363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777875"/>
            <a:ext cx="6048375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13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995738" y="573405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Handle</a:t>
            </a:r>
            <a:endParaRPr lang="fr-FR" altLang="fr-FR"/>
          </a:p>
        </p:txBody>
      </p:sp>
      <p:sp>
        <p:nvSpPr>
          <p:cNvPr id="17411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563688"/>
            <a:ext cx="6913562" cy="451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14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3348038" y="5589588"/>
            <a:ext cx="2087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Steering wheel</a:t>
            </a:r>
            <a:endParaRPr lang="fr-FR" altLang="fr-FR"/>
          </a:p>
        </p:txBody>
      </p:sp>
      <p:sp>
        <p:nvSpPr>
          <p:cNvPr id="14339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143000"/>
            <a:ext cx="547370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15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276600" y="4941888"/>
            <a:ext cx="86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Tyres</a:t>
            </a:r>
            <a:endParaRPr lang="fr-FR" altLang="fr-FR"/>
          </a:p>
        </p:txBody>
      </p:sp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420938"/>
            <a:ext cx="8280400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16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9459" name="Text Box 8"/>
          <p:cNvSpPr txBox="1">
            <a:spLocks noChangeArrowheads="1"/>
          </p:cNvSpPr>
          <p:nvPr/>
        </p:nvSpPr>
        <p:spPr bwMode="auto">
          <a:xfrm>
            <a:off x="3795713" y="5883275"/>
            <a:ext cx="86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fr-FR"/>
              <a:t>engine</a:t>
            </a: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250950"/>
            <a:ext cx="7488237" cy="498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ADBDCA-D1A5-4EDC-AABB-98A5899626F9}" type="slidenum">
              <a:rPr lang="fr-FR" altLang="fr-FR" smtClean="0"/>
              <a:pPr>
                <a:defRPr/>
              </a:pPr>
              <a:t>17</a:t>
            </a:fld>
            <a:endParaRPr lang="fr-FR" alt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286000" y="4357688"/>
            <a:ext cx="4572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fr-FR"/>
              <a:t>Global Positioning System</a:t>
            </a:r>
            <a:endParaRPr lang="fr-FR" altLang="fr-FR"/>
          </a:p>
        </p:txBody>
      </p:sp>
      <p:sp>
        <p:nvSpPr>
          <p:cNvPr id="18435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403350" y="2349500"/>
            <a:ext cx="6264275" cy="237807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5000"/>
              <a:t>GPS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18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348038" y="4365625"/>
            <a:ext cx="2374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Electronic control unit</a:t>
            </a:r>
            <a:endParaRPr lang="fr-FR" altLang="fr-FR"/>
          </a:p>
        </p:txBody>
      </p:sp>
      <p:sp>
        <p:nvSpPr>
          <p:cNvPr id="21507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1331913" y="2276475"/>
            <a:ext cx="6264275" cy="237807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5000"/>
              <a:t>ECU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19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2987824" y="3644900"/>
            <a:ext cx="3456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fr-FR" dirty="0" smtClean="0"/>
              <a:t>Number plate / Licence plate</a:t>
            </a:r>
            <a:endParaRPr lang="fr-FR" altLang="fr-FR" dirty="0"/>
          </a:p>
        </p:txBody>
      </p:sp>
      <p:pic>
        <p:nvPicPr>
          <p:cNvPr id="54276" name="Picture 4" descr="Afficher l'image d'ori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" y="1989063"/>
            <a:ext cx="89296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2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altLang="fr-FR"/>
          </a:p>
        </p:txBody>
      </p:sp>
      <p:sp>
        <p:nvSpPr>
          <p:cNvPr id="11267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126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altLang="fr-FR"/>
          </a:p>
        </p:txBody>
      </p:sp>
      <p:sp>
        <p:nvSpPr>
          <p:cNvPr id="11269" name="AutoShape 1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1270" name="Text Box 11"/>
          <p:cNvSpPr txBox="1">
            <a:spLocks noChangeArrowheads="1"/>
          </p:cNvSpPr>
          <p:nvPr/>
        </p:nvSpPr>
        <p:spPr bwMode="auto">
          <a:xfrm>
            <a:off x="3563938" y="5516563"/>
            <a:ext cx="1276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fr-FR"/>
              <a:t>Change oil</a:t>
            </a:r>
          </a:p>
        </p:txBody>
      </p:sp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075" y="965200"/>
            <a:ext cx="5657850" cy="492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ADBDCA-D1A5-4EDC-AABB-98A5899626F9}" type="slidenum">
              <a:rPr lang="fr-FR" altLang="fr-FR" smtClean="0"/>
              <a:pPr>
                <a:defRPr/>
              </a:pPr>
              <a:t>20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924300" y="5589588"/>
            <a:ext cx="720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Paint</a:t>
            </a:r>
            <a:endParaRPr lang="fr-FR" altLang="fr-FR"/>
          </a:p>
        </p:txBody>
      </p:sp>
      <p:sp>
        <p:nvSpPr>
          <p:cNvPr id="24579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889000"/>
            <a:ext cx="6913562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21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3851275" y="5661025"/>
            <a:ext cx="2233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fr-FR"/>
              <a:t>ramp</a:t>
            </a:r>
            <a:endParaRPr lang="fr-FR" altLang="fr-FR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414463"/>
            <a:ext cx="6218237" cy="46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22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276600" y="5661025"/>
            <a:ext cx="2303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Diagnostic computer</a:t>
            </a:r>
            <a:endParaRPr lang="fr-FR" altLang="fr-FR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143000"/>
            <a:ext cx="6697663" cy="487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23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635375" y="5589588"/>
            <a:ext cx="1670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Driving licence</a:t>
            </a:r>
            <a:endParaRPr lang="fr-FR" altLang="fr-FR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341438"/>
            <a:ext cx="7272338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24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779838" y="5870575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allen key</a:t>
            </a:r>
            <a:endParaRPr lang="fr-FR" altLang="fr-FR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981075"/>
            <a:ext cx="5237163" cy="523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25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924300" y="4437063"/>
            <a:ext cx="1511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Screwdriver</a:t>
            </a:r>
            <a:endParaRPr lang="fr-FR" altLang="fr-FR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557338"/>
            <a:ext cx="6408737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26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924300" y="5805488"/>
            <a:ext cx="1365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Pocket light</a:t>
            </a:r>
            <a:endParaRPr lang="fr-FR" altLang="fr-FR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1988" y="898525"/>
            <a:ext cx="5280025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27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492500" y="5589588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fr-FR"/>
              <a:t>Hammer</a:t>
            </a:r>
            <a:endParaRPr lang="fr-FR" altLang="fr-FR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1109663"/>
            <a:ext cx="4760913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28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4140200" y="5805488"/>
            <a:ext cx="603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altLang="fr-FR"/>
              <a:t>drill</a:t>
            </a:r>
            <a:r>
              <a:rPr lang="fr-FR" altLang="fr-FR"/>
              <a:t> 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147763"/>
            <a:ext cx="4945063" cy="494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29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635375" y="5734050"/>
            <a:ext cx="1339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Lifting tools</a:t>
            </a:r>
            <a:endParaRPr lang="fr-FR" altLang="fr-FR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27088" y="549275"/>
            <a:ext cx="6626225" cy="5561013"/>
            <a:chOff x="521" y="346"/>
            <a:chExt cx="4174" cy="3503"/>
          </a:xfrm>
        </p:grpSpPr>
        <p:pic>
          <p:nvPicPr>
            <p:cNvPr id="7173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1" y="2085"/>
              <a:ext cx="4173" cy="1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4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89" y="346"/>
              <a:ext cx="1906" cy="171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7175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12" y="710"/>
              <a:ext cx="1359" cy="13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3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211638" y="5589588"/>
            <a:ext cx="8651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Cutter</a:t>
            </a:r>
            <a:endParaRPr lang="fr-FR" altLang="fr-FR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412875"/>
            <a:ext cx="806450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30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995738" y="5516563"/>
            <a:ext cx="990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Wheel</a:t>
            </a:r>
            <a:endParaRPr lang="fr-FR" altLang="fr-FR"/>
          </a:p>
        </p:txBody>
      </p:sp>
      <p:sp>
        <p:nvSpPr>
          <p:cNvPr id="28675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6338" y="795338"/>
            <a:ext cx="4249737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31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3795" name="Rectangle 25"/>
          <p:cNvSpPr>
            <a:spLocks noChangeArrowheads="1"/>
          </p:cNvSpPr>
          <p:nvPr/>
        </p:nvSpPr>
        <p:spPr bwMode="auto">
          <a:xfrm>
            <a:off x="4140200" y="5516563"/>
            <a:ext cx="717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altLang="fr-FR"/>
              <a:t>fluids</a:t>
            </a:r>
            <a:endParaRPr lang="fr-FR" altLang="fr-FR"/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611188" y="793750"/>
            <a:ext cx="8029575" cy="5156200"/>
            <a:chOff x="476" y="391"/>
            <a:chExt cx="5058" cy="3248"/>
          </a:xfrm>
        </p:grpSpPr>
        <p:pic>
          <p:nvPicPr>
            <p:cNvPr id="33797" name="Picture 2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11" y="1923"/>
              <a:ext cx="3719" cy="17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3798" name="Picture 29"/>
            <p:cNvPicPr>
              <a:picLocks noChangeAspect="1" noChangeArrowheads="1"/>
            </p:cNvPicPr>
            <p:nvPr/>
          </p:nvPicPr>
          <p:blipFill>
            <a:blip r:embed="rId3" cstate="print"/>
            <a:srcRect l="11356" r="12617" b="12590"/>
            <a:stretch>
              <a:fillRect/>
            </a:stretch>
          </p:blipFill>
          <p:spPr bwMode="auto">
            <a:xfrm>
              <a:off x="2404" y="436"/>
              <a:ext cx="1366" cy="15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3799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 l="28806" r="28806"/>
            <a:stretch>
              <a:fillRect/>
            </a:stretch>
          </p:blipFill>
          <p:spPr bwMode="auto">
            <a:xfrm>
              <a:off x="476" y="527"/>
              <a:ext cx="717" cy="16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3800" name="Picture 27"/>
            <p:cNvPicPr>
              <a:picLocks noChangeAspect="1" noChangeArrowheads="1"/>
            </p:cNvPicPr>
            <p:nvPr/>
          </p:nvPicPr>
          <p:blipFill>
            <a:blip r:embed="rId5" cstate="print"/>
            <a:srcRect l="22670" t="12955" r="23750" b="6477"/>
            <a:stretch>
              <a:fillRect/>
            </a:stretch>
          </p:blipFill>
          <p:spPr bwMode="auto">
            <a:xfrm>
              <a:off x="4468" y="391"/>
              <a:ext cx="1066" cy="160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32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4140200" y="5661025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oil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125538"/>
            <a:ext cx="4897437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33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924300" y="5373688"/>
            <a:ext cx="86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repair</a:t>
            </a:r>
            <a:endParaRPr lang="fr-FR" altLang="fr-FR"/>
          </a:p>
        </p:txBody>
      </p:sp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600200"/>
            <a:ext cx="7991475" cy="410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34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7891" name="Rectangle 4"/>
          <p:cNvSpPr>
            <a:spLocks noChangeArrowheads="1"/>
          </p:cNvSpPr>
          <p:nvPr/>
        </p:nvSpPr>
        <p:spPr bwMode="auto">
          <a:xfrm>
            <a:off x="3203575" y="5157788"/>
            <a:ext cx="233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Diagnose (diagnosis)</a:t>
            </a:r>
            <a:endParaRPr lang="fr-FR" altLang="fr-FR"/>
          </a:p>
        </p:txBody>
      </p:sp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608138"/>
            <a:ext cx="7115175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35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995738" y="5481638"/>
            <a:ext cx="89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Brakes</a:t>
            </a:r>
            <a:endParaRPr lang="fr-FR" altLang="fr-FR"/>
          </a:p>
        </p:txBody>
      </p:sp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304925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36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6867" name="Rectangle 4"/>
          <p:cNvSpPr>
            <a:spLocks noChangeArrowheads="1"/>
          </p:cNvSpPr>
          <p:nvPr/>
        </p:nvSpPr>
        <p:spPr bwMode="auto">
          <a:xfrm>
            <a:off x="4140200" y="5438775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Interior</a:t>
            </a:r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414463"/>
            <a:ext cx="6218238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37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3995738" y="5084763"/>
            <a:ext cx="89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Bobcat</a:t>
            </a:r>
            <a:endParaRPr lang="fr-FR" altLang="fr-FR"/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5188" y="1338263"/>
            <a:ext cx="74136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38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3995738" y="5445125"/>
            <a:ext cx="1390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Truck</a:t>
            </a:r>
            <a:r>
              <a:rPr lang="fr-FR" altLang="fr-FR"/>
              <a:t> </a:t>
            </a:r>
            <a:r>
              <a:rPr lang="en-US" altLang="fr-FR"/>
              <a:t>trailer</a:t>
            </a:r>
            <a:endParaRPr lang="fr-FR" altLang="fr-FR"/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268413"/>
            <a:ext cx="6048375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39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348038" y="4365625"/>
            <a:ext cx="2374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Anti blocage System</a:t>
            </a:r>
            <a:endParaRPr lang="fr-FR" altLang="fr-FR"/>
          </a:p>
        </p:txBody>
      </p:sp>
      <p:sp>
        <p:nvSpPr>
          <p:cNvPr id="5123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403350" y="2349500"/>
            <a:ext cx="6264275" cy="237807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5000"/>
              <a:t>ABS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4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3635375" y="5084763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Trailer truck</a:t>
            </a:r>
            <a:endParaRPr lang="fr-FR" altLang="fr-FR"/>
          </a:p>
        </p:txBody>
      </p:sp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2" cstate="print"/>
          <a:srcRect b="14250"/>
          <a:stretch>
            <a:fillRect/>
          </a:stretch>
        </p:blipFill>
        <p:spPr bwMode="auto">
          <a:xfrm>
            <a:off x="1116013" y="1916113"/>
            <a:ext cx="68897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40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203575" y="4365625"/>
            <a:ext cx="2808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Electronic braking system</a:t>
            </a:r>
            <a:endParaRPr lang="fr-FR" altLang="fr-FR"/>
          </a:p>
        </p:txBody>
      </p:sp>
      <p:sp>
        <p:nvSpPr>
          <p:cNvPr id="6147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1403350" y="2349500"/>
            <a:ext cx="6264275" cy="237807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5000"/>
              <a:t>EBS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5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635375" y="5445125"/>
            <a:ext cx="154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Transmission</a:t>
            </a:r>
            <a:endParaRPr lang="fr-FR" altLang="fr-FR"/>
          </a:p>
        </p:txBody>
      </p:sp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484313"/>
            <a:ext cx="651668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6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3995738" y="5148263"/>
            <a:ext cx="11588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Tow truck</a:t>
            </a:r>
            <a:endParaRPr lang="fr-FR" altLang="fr-FR"/>
          </a:p>
        </p:txBody>
      </p:sp>
      <p:pic>
        <p:nvPicPr>
          <p:cNvPr id="41986" name="Picture 2" descr="Afficher l'image d'orig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720725"/>
            <a:ext cx="8208963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7AE3B-6949-47A5-AB5C-0443635A7893}" type="slidenum">
              <a:rPr lang="fr-FR" altLang="fr-FR" smtClean="0"/>
              <a:pPr>
                <a:defRPr/>
              </a:pPr>
              <a:t>7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563938" y="5445125"/>
            <a:ext cx="13668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fr-FR"/>
              <a:t>Truck</a:t>
            </a:r>
            <a:endParaRPr lang="fr-FR" altLang="fr-FR"/>
          </a:p>
        </p:txBody>
      </p:sp>
      <p:sp>
        <p:nvSpPr>
          <p:cNvPr id="22531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 cstate="print"/>
          <a:srcRect t="14172" b="14172"/>
          <a:stretch>
            <a:fillRect/>
          </a:stretch>
        </p:blipFill>
        <p:spPr bwMode="auto">
          <a:xfrm>
            <a:off x="1258888" y="1196975"/>
            <a:ext cx="6408737" cy="459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8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995738" y="4797425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fr-FR"/>
              <a:t>Bus </a:t>
            </a:r>
            <a:endParaRPr lang="fr-FR" altLang="fr-FR"/>
          </a:p>
        </p:txBody>
      </p:sp>
      <p:sp>
        <p:nvSpPr>
          <p:cNvPr id="16387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503237" cy="4333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08050"/>
            <a:ext cx="8496300" cy="424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BCCD9-AC27-48BE-BA4A-56FC2E712DC0}" type="slidenum">
              <a:rPr lang="fr-FR" altLang="fr-FR" smtClean="0"/>
              <a:pPr>
                <a:defRPr/>
              </a:pPr>
              <a:t>9</a:t>
            </a:fld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3129</TotalTime>
  <Words>109</Words>
  <Application>Microsoft Office PowerPoint</Application>
  <PresentationFormat>Affichage à l'écran (4:3)</PresentationFormat>
  <Paragraphs>84</Paragraphs>
  <Slides>40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1" baseType="lpstr">
      <vt:lpstr>Modèle par défaut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Henri</dc:creator>
  <cp:lastModifiedBy>dorbes</cp:lastModifiedBy>
  <cp:revision>39</cp:revision>
  <dcterms:created xsi:type="dcterms:W3CDTF">2016-09-16T16:26:17Z</dcterms:created>
  <dcterms:modified xsi:type="dcterms:W3CDTF">2019-10-03T08:43:03Z</dcterms:modified>
</cp:coreProperties>
</file>