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-276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1DB9545-9C7B-49DD-B5AA-0AD2B9B96C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14EB1141-48D1-460C-A1FA-95B292C399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D7D935BA-16D9-4366-9ECE-899C8B014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50F469B-4999-46FB-8DE0-43557C69A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6D69FBFF-1006-4929-9652-2A96B6A08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857294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0779C66-0B28-42E6-B4F2-02A27D236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72B54053-9A0D-4902-94D8-87B16BB7A1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2C1DAD9C-E9FF-41FE-B7C4-CF25990F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89B3A174-51E3-4177-9ACE-4E69217B5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0177E71F-C813-436A-A1A0-B3FACE205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12446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0179314E-EEB6-46FC-AA8B-AEE13B13D4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40EAB7F8-4EFA-478A-9785-CDF77B434A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CF8A6A5A-1A9F-4EA4-85D1-13547A8B7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6D5E0BFA-569D-4568-8E99-198E6F63B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85AB6CCF-15AA-4FC6-820C-E630745E3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315335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7BA83D5-F620-41F9-814A-5BBB2BC84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2509D9C4-9BE5-45C3-899C-DC33AA40A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33C10DC3-CCC4-452E-8154-8B6DE52C4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65AB32D0-3BE8-4060-BAA0-7CFD6CE52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12A00F8C-7D34-47DF-BF7F-1ED9AF966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439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256C372-25D5-46C9-98AB-DDDF0F1E5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6F8D431F-8B0E-4172-B665-96F340F4C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15D25F87-9859-4F1E-8696-CCEAB4D7A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679D841E-2A40-4990-972F-831E7A025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12CCE4A1-662C-4CD9-94BC-0B717034E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1468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2200317-5C04-492F-A7BB-63CE0A097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AF8D9CB0-C78B-473B-86CD-A3F33DCA47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F9BF7856-56D5-4F72-BCF4-9BB823C55D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27E91AF0-F655-4F75-A1CB-D02E5C742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6B0E7308-ABA2-4139-8327-602C998A2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7E4F7F17-1F8D-4952-BA8A-931FF60D5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7255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96A205E-E497-45DA-A206-4ADEE21BF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FEDED43D-8A1F-4A29-8126-F7BAD07B6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A9E4F9B1-36C9-4858-9670-BA0E352A15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B3F27C45-87AD-4C74-80C6-55B0BBEC5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8743D4EC-E24E-438E-A04D-85DB3D8FC8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39F2A463-8E55-428F-A12D-92F9379EC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557D3E13-A4BD-4E0C-A7BE-1A7CFD68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67E08AB5-50F5-4F25-9C83-249F7F732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4222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D0E6F24-E041-4AE1-8E3D-56B6B2B5C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C19129CE-013E-4277-871D-87D4F9C07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79562C88-6927-4619-8446-F516E2C41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185A2044-C666-4E32-A2D7-1D88A887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67526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6DC950F3-B084-4413-A5AB-4DCDAF3BA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C8479FC1-CBC4-4E4B-A434-2C100E975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DF65D8A8-A7F3-43E9-A961-1BBF512DC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7927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8CFE7DB-C92F-498C-874A-E96ABDD7D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DF4904A0-3B84-44C3-BA7D-0A068B23E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C5F0473C-9003-4B04-BF21-E6AFDDA019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3301F03D-D841-4E50-B027-DBA7706F2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16D22D6A-06BB-4D4D-8B25-1038799CF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5E953F8D-108F-421A-A7E3-A05C1C968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1980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CC569E1-4A99-448C-B582-3DD595F4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8898EA63-E425-49C4-A401-246FFDBF2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A5F6D215-2ED7-4131-BCD6-8E68ABB27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04DB1607-2191-49C9-8E0F-5BB45F314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9C7194E6-1869-4886-B775-72D9479C8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430E530D-165F-4BB2-84B7-79D7A0087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22040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C9AE48DD-9A7A-483A-83BC-6DC6B6326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DC2B8172-809A-4970-9579-317A4E463E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4112E6EB-071F-4283-8644-F7F3666F0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A5F97-08E4-4093-A57E-F7D2EAD2246E}" type="datetimeFigureOut">
              <a:rPr lang="fr-FR" smtClean="0"/>
              <a:pPr/>
              <a:t>18/02/2022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619F6C96-9FEC-4BD5-8BEB-0503FCB49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80F2533-B3CA-46EB-889B-0AC3C9389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CB634-D2E3-4D88-8235-7F290BE2E40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797232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E170722-FA7D-43D1-8939-1D2784457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Watch the video again from 1’20  to 2’32 and recap the steps the receptionist follows. Firstly, Secondly, Thirdly...</a:t>
            </a:r>
            <a:r>
              <a:rPr lang="fr-FR" sz="44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fr-FR" sz="44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3001C004-AB97-4259-AE4B-0FED8B187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066800"/>
            <a:ext cx="11029950" cy="5711687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500" b="1" dirty="0" smtClean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</a:t>
            </a: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appointment day with Mr Nouvel,  the receptionist inspected the customer’s car. Here are the steps he followed:</a:t>
            </a:r>
            <a:endParaRPr lang="fr-FR" sz="1500" b="1" dirty="0">
              <a:effectLst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Firstly  he  fitted the  driver’s seat, the gear knob, the hand/parking  brake and ....................................................................................................................</a:t>
            </a:r>
            <a:endParaRPr lang="fr-FR" sz="1500" b="1" dirty="0">
              <a:effectLst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Secondly he looked at the engine ............................................................</a:t>
            </a:r>
            <a:endParaRPr lang="fr-FR" sz="1500" b="1" dirty="0">
              <a:effectLst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Thirdly, he inspected the car body </a:t>
            </a:r>
            <a:r>
              <a:rPr lang="en-US" sz="1500" b="1" dirty="0" smtClean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...................................................................................................................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500" b="1" dirty="0" smtClean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Fourthly, he verified the rear wiper blade .....................................................................................................................</a:t>
            </a:r>
            <a:endParaRPr lang="fr-FR" sz="1500" b="1" dirty="0">
              <a:effectLst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Lastly, he explained ....................................................................................................</a:t>
            </a:r>
            <a:endParaRPr lang="fr-FR" sz="1500" b="1" dirty="0">
              <a:effectLst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spite of these inspection points, he forgot several checkups.</a:t>
            </a:r>
            <a:endParaRPr lang="fr-FR" sz="1500" b="1" dirty="0">
              <a:effectLst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500" b="1" dirty="0">
                <a:solidFill>
                  <a:srgbClr val="FF0000"/>
                </a:solidFill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</a:t>
            </a: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driver side, ....................................................................... the mirror. At the front he.............................................................................. 	and the </a:t>
            </a:r>
            <a:r>
              <a:rPr lang="en-US" sz="1500" b="1" dirty="0" err="1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licence</a:t>
            </a: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plate or the car body. </a:t>
            </a:r>
            <a:r>
              <a:rPr lang="en-US" sz="1500" b="1" dirty="0">
                <a:solidFill>
                  <a:srgbClr val="FF0000"/>
                </a:solidFill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</a:t>
            </a: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passenger side, he ............................................. He </a:t>
            </a:r>
            <a:r>
              <a:rPr lang="en-US" sz="1500" b="1" dirty="0">
                <a:solidFill>
                  <a:srgbClr val="FF0000"/>
                </a:solidFill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also</a:t>
            </a: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forgot to .................................................... </a:t>
            </a:r>
            <a:r>
              <a:rPr lang="en-US" sz="1500" b="1" dirty="0">
                <a:solidFill>
                  <a:srgbClr val="FF0000"/>
                </a:solidFill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 could not see its state.</a:t>
            </a:r>
            <a:endParaRPr lang="fr-FR" sz="1500" b="1" dirty="0">
              <a:effectLst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500" b="1" dirty="0">
                <a:solidFill>
                  <a:srgbClr val="FF0000"/>
                </a:solidFill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conclude/ as a conclusion</a:t>
            </a:r>
            <a:r>
              <a:rPr lang="en-US" sz="1500" b="1" dirty="0"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we can say the receptionist…………………………………………………………………………………………………………………………………………………………………</a:t>
            </a:r>
            <a:endParaRPr lang="fr-FR" sz="15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74153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116</Words>
  <Application>Microsoft Office PowerPoint</Application>
  <PresentationFormat>Personnalisé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Watch the video again from 1’20  to 2’32 and recap the steps the receptionist follows. Firstly, Secondly, Thirdly...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Watch the video again from 1’20  to 2’32 and recap the steps the receptionist follows. Firstly, Secondly, Thirdly...</dc:title>
  <dc:creator>Dalila Minvielle</dc:creator>
  <cp:lastModifiedBy>minvied</cp:lastModifiedBy>
  <cp:revision>8</cp:revision>
  <dcterms:created xsi:type="dcterms:W3CDTF">2022-02-18T11:52:32Z</dcterms:created>
  <dcterms:modified xsi:type="dcterms:W3CDTF">2022-02-18T13:29:51Z</dcterms:modified>
</cp:coreProperties>
</file>