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0" r:id="rId3"/>
    <p:sldId id="278" r:id="rId4"/>
    <p:sldId id="283" r:id="rId5"/>
    <p:sldId id="276" r:id="rId6"/>
    <p:sldId id="298" r:id="rId7"/>
    <p:sldId id="302" r:id="rId8"/>
    <p:sldId id="290" r:id="rId9"/>
    <p:sldId id="272" r:id="rId10"/>
    <p:sldId id="269" r:id="rId11"/>
    <p:sldId id="296" r:id="rId12"/>
    <p:sldId id="294" r:id="rId13"/>
    <p:sldId id="262" r:id="rId14"/>
    <p:sldId id="263" r:id="rId15"/>
    <p:sldId id="289" r:id="rId16"/>
    <p:sldId id="268" r:id="rId17"/>
    <p:sldId id="264" r:id="rId18"/>
    <p:sldId id="288" r:id="rId19"/>
    <p:sldId id="257" r:id="rId20"/>
    <p:sldId id="261" r:id="rId21"/>
    <p:sldId id="285" r:id="rId22"/>
    <p:sldId id="279" r:id="rId23"/>
    <p:sldId id="293" r:id="rId24"/>
    <p:sldId id="260" r:id="rId25"/>
    <p:sldId id="295" r:id="rId26"/>
    <p:sldId id="287" r:id="rId27"/>
    <p:sldId id="270" r:id="rId28"/>
    <p:sldId id="267" r:id="rId29"/>
    <p:sldId id="265" r:id="rId30"/>
    <p:sldId id="266" r:id="rId31"/>
    <p:sldId id="256" r:id="rId32"/>
    <p:sldId id="258" r:id="rId33"/>
    <p:sldId id="292" r:id="rId34"/>
    <p:sldId id="281" r:id="rId35"/>
    <p:sldId id="299" r:id="rId36"/>
    <p:sldId id="259" r:id="rId37"/>
    <p:sldId id="301" r:id="rId38"/>
    <p:sldId id="284" r:id="rId39"/>
    <p:sldId id="282" r:id="rId40"/>
    <p:sldId id="275" r:id="rId41"/>
    <p:sldId id="274" r:id="rId42"/>
    <p:sldId id="300" r:id="rId43"/>
    <p:sldId id="297" r:id="rId44"/>
    <p:sldId id="271" r:id="rId4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29" autoAdjust="0"/>
    <p:restoredTop sz="94614" autoAdjust="0"/>
  </p:normalViewPr>
  <p:slideViewPr>
    <p:cSldViewPr>
      <p:cViewPr varScale="1">
        <p:scale>
          <a:sx n="69" d="100"/>
          <a:sy n="69" d="100"/>
        </p:scale>
        <p:origin x="-7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6EC2D-AE44-4582-9EA1-30F3899932C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21779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42735-C39B-44B0-9696-730AECE2796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85627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924EE-1C6E-48F9-B1CA-65ABB64B526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288463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AE7F9-A0B2-43C9-83C2-1B7E279172C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125502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4310E-FCE1-486B-B57E-FAC05110CC9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2497629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4E7DB-311E-4688-A0B4-66CC527C06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175382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579E-B2C4-40EC-ADA6-55C033CB1D8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238702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CEFDA-215F-4A6D-B1FC-7B134C50C7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71922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B79F0-547F-40DC-972C-957F53ED09F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341392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8241D-2E20-41E9-BEB5-19AFB09D2AE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3268080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A3E30-63F4-458C-AF50-E2ABF513DDB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245917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83D113B-EBF9-4246-BA40-0FC61C5DD14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AVA\ET%20LV1\Sons\screwdriver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AVA\ET%20LV1\Sons\allen%20key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924300" y="4437063"/>
            <a:ext cx="1511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Screwdriver</a:t>
            </a:r>
            <a:endParaRPr lang="fr-FR" altLang="fr-FR" sz="1800"/>
          </a:p>
        </p:txBody>
      </p:sp>
      <p:pic>
        <p:nvPicPr>
          <p:cNvPr id="6" name="screwdriv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557338"/>
            <a:ext cx="6408737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9.25926E-6 L -4.44444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563938" y="5445125"/>
            <a:ext cx="1366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Spark plug</a:t>
            </a:r>
            <a:endParaRPr lang="fr-FR" altLang="fr-FR" sz="1800"/>
          </a:p>
        </p:txBody>
      </p:sp>
      <p:sp>
        <p:nvSpPr>
          <p:cNvPr id="1126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773238"/>
            <a:ext cx="6827837" cy="4078287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96296E-6 L -1.11111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995738" y="5445125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dashboard</a:t>
            </a:r>
            <a:endParaRPr lang="fr-FR" altLang="fr-FR" sz="1800"/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660525"/>
            <a:ext cx="6711950" cy="414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8.14815E-6 L 2.5E-6 -0.1051 " pathEditMode="relative" ptsTypes="AA">
                                      <p:cBhvr>
                                        <p:cTn id="6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140200" y="5013325"/>
            <a:ext cx="99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Interior</a:t>
            </a: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0" y="1657350"/>
            <a:ext cx="8742363" cy="371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L -3.05556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3348038" y="5589588"/>
            <a:ext cx="20875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Steering wheel</a:t>
            </a:r>
            <a:endParaRPr lang="fr-FR" altLang="fr-FR" sz="1800"/>
          </a:p>
        </p:txBody>
      </p:sp>
      <p:sp>
        <p:nvSpPr>
          <p:cNvPr id="14339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700213"/>
            <a:ext cx="6535738" cy="425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L 1.38889E-6 -0.09467 " pathEditMode="relative" ptsTypes="AA">
                                      <p:cBhvr>
                                        <p:cTn id="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356100" y="5734050"/>
            <a:ext cx="865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Seats</a:t>
            </a:r>
          </a:p>
        </p:txBody>
      </p:sp>
      <p:sp>
        <p:nvSpPr>
          <p:cNvPr id="1536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1557338"/>
            <a:ext cx="4535488" cy="453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924175"/>
            <a:ext cx="4140200" cy="276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 -0.09467 " pathEditMode="relative" ptsTypes="AA">
                                      <p:cBhvr>
                                        <p:cTn id="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276600" y="4941888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Tyres</a:t>
            </a:r>
            <a:endParaRPr lang="fr-FR" altLang="fr-FR" sz="1800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8315325" cy="3048000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3.33333E-6 -0.11551 " pathEditMode="relative" ptsTypes="AA">
                                      <p:cBhvr>
                                        <p:cTn id="6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995738" y="5516563"/>
            <a:ext cx="990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Wheel</a:t>
            </a:r>
            <a:endParaRPr lang="fr-FR" altLang="fr-FR" sz="1800"/>
          </a:p>
        </p:txBody>
      </p:sp>
      <p:sp>
        <p:nvSpPr>
          <p:cNvPr id="1741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412875"/>
            <a:ext cx="6694487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3.7037E-7 L -5E-6 -0.1051 " pathEditMode="relative" ptsTypes="AA">
                                      <p:cBhvr>
                                        <p:cTn id="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707904" y="5589240"/>
            <a:ext cx="15841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 smtClean="0"/>
              <a:t>Door handle</a:t>
            </a:r>
            <a:endParaRPr lang="fr-FR" altLang="fr-FR" sz="1800" dirty="0"/>
          </a:p>
        </p:txBody>
      </p:sp>
      <p:sp>
        <p:nvSpPr>
          <p:cNvPr id="1843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484313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92593E-6 L 1.66667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708400" y="601345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Water pump</a:t>
            </a:r>
            <a:endParaRPr lang="fr-FR" altLang="fr-FR" sz="180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1462088"/>
            <a:ext cx="5645150" cy="491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2.5E-6 -0.11551 " pathEditMode="relative" ptsTypes="AA">
                                      <p:cBhvr>
                                        <p:cTn id="6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3779838" y="5510213"/>
            <a:ext cx="996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steering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917575"/>
            <a:ext cx="6624638" cy="495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4.07407E-6 L 6.38889E-6 -0.07338 " pathEditMode="relative" ptsTypes="AA">
                                      <p:cBhvr>
                                        <p:cTn id="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779838" y="5870575"/>
            <a:ext cx="1152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allen key</a:t>
            </a:r>
            <a:endParaRPr lang="fr-FR" altLang="fr-FR" sz="1800"/>
          </a:p>
        </p:txBody>
      </p:sp>
      <p:pic>
        <p:nvPicPr>
          <p:cNvPr id="5" name="allen k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981075"/>
            <a:ext cx="5237163" cy="523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-2.22222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211638" y="5373688"/>
            <a:ext cx="1009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Exhaust</a:t>
            </a:r>
          </a:p>
        </p:txBody>
      </p:sp>
      <p:sp>
        <p:nvSpPr>
          <p:cNvPr id="2150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8208962" cy="367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 -0.09444 " pathEditMode="relative" ptsTypes="AA">
                                      <p:cBhvr>
                                        <p:cTn id="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635375" y="5445125"/>
            <a:ext cx="1543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Transmission</a:t>
            </a:r>
            <a:endParaRPr lang="fr-FR" altLang="fr-FR" sz="1800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927100"/>
            <a:ext cx="7705725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L 1.94444E-6 -0.07361 " pathEditMode="relative" ptsTypes="AA">
                                      <p:cBhvr>
                                        <p:cTn id="6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851275" y="6015038"/>
            <a:ext cx="1504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Valve Timing</a:t>
            </a:r>
          </a:p>
        </p:txBody>
      </p:sp>
      <p:pic>
        <p:nvPicPr>
          <p:cNvPr id="25606" name="Picture 6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771525"/>
            <a:ext cx="7488238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0.00017 -0.09074 " pathEditMode="relative" ptsTypes="AA">
                                      <p:cBhvr>
                                        <p:cTn id="6" dur="2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976688" y="5300663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Engine</a:t>
            </a:r>
            <a:endParaRPr lang="fr-FR" altLang="fr-FR" sz="1800"/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906463"/>
            <a:ext cx="5591175" cy="502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296E-6 L 1.11111E-6 -0.09467 " pathEditMode="relative" ptsTypes="AA">
                                      <p:cBhvr>
                                        <p:cTn id="6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ChangeArrowheads="1"/>
          </p:cNvSpPr>
          <p:nvPr/>
        </p:nvSpPr>
        <p:spPr bwMode="auto">
          <a:xfrm>
            <a:off x="3924300" y="5589588"/>
            <a:ext cx="1060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Gearbox</a:t>
            </a:r>
            <a:endParaRPr lang="fr-FR" altLang="fr-FR" sz="1800"/>
          </a:p>
        </p:txBody>
      </p:sp>
      <p:sp>
        <p:nvSpPr>
          <p:cNvPr id="25603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798513"/>
            <a:ext cx="7632700" cy="507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2963E-6 L 2.5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3995738" y="5084763"/>
            <a:ext cx="1111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Car body</a:t>
            </a:r>
            <a:endParaRPr lang="fr-FR" altLang="fr-FR" sz="1800"/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303338"/>
            <a:ext cx="8281988" cy="433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3.88889E-6 -0.09444 " pathEditMode="relative" ptsTypes="AA">
                                      <p:cBhvr>
                                        <p:cTn id="6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924300" y="5373688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repair</a:t>
            </a:r>
            <a:endParaRPr lang="fr-FR" altLang="fr-FR" sz="1800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1628775"/>
            <a:ext cx="6145213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-3.0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924300" y="5589588"/>
            <a:ext cx="720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Paint</a:t>
            </a:r>
            <a:endParaRPr lang="fr-FR" altLang="fr-FR" sz="1800"/>
          </a:p>
        </p:txBody>
      </p:sp>
      <p:sp>
        <p:nvSpPr>
          <p:cNvPr id="2867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908050"/>
            <a:ext cx="6626225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8.51852E-6 L 0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286000" y="4357688"/>
            <a:ext cx="4572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Global Positioning System</a:t>
            </a:r>
            <a:endParaRPr lang="fr-FR" altLang="fr-FR" sz="1800"/>
          </a:p>
        </p:txBody>
      </p:sp>
      <p:sp>
        <p:nvSpPr>
          <p:cNvPr id="29699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03350" y="2349500"/>
            <a:ext cx="6264275" cy="237807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5000"/>
              <a:t>GPS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33333E-6 L -5.5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131840" y="4365625"/>
            <a:ext cx="28083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 smtClean="0"/>
              <a:t>Antilock braking </a:t>
            </a:r>
            <a:r>
              <a:rPr lang="en-US" altLang="fr-FR" sz="1800" dirty="0"/>
              <a:t>System</a:t>
            </a:r>
            <a:endParaRPr lang="fr-FR" altLang="fr-FR" sz="1800" dirty="0"/>
          </a:p>
        </p:txBody>
      </p:sp>
      <p:sp>
        <p:nvSpPr>
          <p:cNvPr id="3072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403648" y="2420888"/>
            <a:ext cx="6264275" cy="237807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5000"/>
              <a:t>ABS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33333E-6 L -5.5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640763" y="6424612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492500" y="558958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Hammer</a:t>
            </a:r>
            <a:endParaRPr lang="fr-FR" altLang="fr-FR" sz="180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0" y="1109663"/>
            <a:ext cx="4760913" cy="476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11111E-6 L -6.11111E-6 -0.0838 " pathEditMode="relative" ptsTypes="AA">
                                      <p:cBhvr>
                                        <p:cTn id="6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286000" y="4083050"/>
            <a:ext cx="457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Electronic stability Program</a:t>
            </a:r>
            <a:endParaRPr lang="fr-FR" altLang="fr-FR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174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1507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403350" y="2349500"/>
            <a:ext cx="6264275" cy="237807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5000"/>
              <a:t>ESP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33333E-6 L -5.5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-10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2771" name="Text Box 7"/>
          <p:cNvSpPr txBox="1">
            <a:spLocks noChangeArrowheads="1"/>
          </p:cNvSpPr>
          <p:nvPr/>
        </p:nvSpPr>
        <p:spPr bwMode="auto">
          <a:xfrm>
            <a:off x="3563938" y="5516563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convertible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17713"/>
            <a:ext cx="8856663" cy="380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1.85185E-6 L 7.5E-6 -0.09444 " pathEditMode="relative" ptsTypes="AA">
                                      <p:cBhvr>
                                        <p:cTn id="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3795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3796" name="Text Box 8"/>
          <p:cNvSpPr txBox="1">
            <a:spLocks noChangeArrowheads="1"/>
          </p:cNvSpPr>
          <p:nvPr/>
        </p:nvSpPr>
        <p:spPr bwMode="auto">
          <a:xfrm>
            <a:off x="3203575" y="5726113"/>
            <a:ext cx="1873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Four wheel drive</a:t>
            </a:r>
          </a:p>
        </p:txBody>
      </p:sp>
      <p:pic>
        <p:nvPicPr>
          <p:cNvPr id="4100" name="Picture 4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620713"/>
            <a:ext cx="8015287" cy="538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1111E-6 L 8.33333E-7 -0.04213 " pathEditMode="relative" ptsTypes="AA">
                                      <p:cBhvr>
                                        <p:cTn id="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635375" y="5734050"/>
            <a:ext cx="163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Station wagon</a:t>
            </a:r>
            <a:endParaRPr lang="fr-FR" altLang="fr-FR" sz="1800"/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806450"/>
            <a:ext cx="7920037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5.55112E-17 L -1.11111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276600" y="5661025"/>
            <a:ext cx="23034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Diagnostic computer</a:t>
            </a:r>
            <a:endParaRPr lang="fr-FR" altLang="fr-FR" sz="180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143000"/>
            <a:ext cx="6697663" cy="487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2.96296E-6 L -5.55556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3132138" y="5876925"/>
            <a:ext cx="273526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 smtClean="0"/>
              <a:t>Workshop </a:t>
            </a:r>
            <a:r>
              <a:rPr lang="en-US" altLang="fr-FR" sz="1800" dirty="0"/>
              <a:t>(car repair)</a:t>
            </a:r>
            <a:endParaRPr lang="fr-FR" altLang="fr-FR" sz="1800" dirty="0"/>
          </a:p>
        </p:txBody>
      </p:sp>
      <p:pic>
        <p:nvPicPr>
          <p:cNvPr id="56322" name="Picture 2" descr="Afficher l'image d'origin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216900" cy="547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0.00017 -0.06783 " pathEditMode="relative" ptsTypes="AA">
                                      <p:cBhvr>
                                        <p:cTn id="6" dur="2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7891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789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7893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7894" name="Text Box 11"/>
          <p:cNvSpPr txBox="1">
            <a:spLocks noChangeArrowheads="1"/>
          </p:cNvSpPr>
          <p:nvPr/>
        </p:nvSpPr>
        <p:spPr bwMode="auto">
          <a:xfrm>
            <a:off x="3563938" y="5516563"/>
            <a:ext cx="1276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Change oil</a:t>
            </a: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831850"/>
            <a:ext cx="755967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6296E-6 L -3.05556E-6 -0.05255 " pathEditMode="relative" ptsTypes="AA">
                                      <p:cBhvr>
                                        <p:cTn id="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3708400" y="6092825"/>
            <a:ext cx="23256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Technician/mechanic</a:t>
            </a:r>
            <a:endParaRPr lang="fr-FR" altLang="fr-FR" sz="1800"/>
          </a:p>
        </p:txBody>
      </p:sp>
      <p:pic>
        <p:nvPicPr>
          <p:cNvPr id="57346" name="Picture 2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8280400" cy="527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0017 -0.10324 " pathEditMode="relative" rAng="0" ptsTypes="AA">
                                      <p:cBhvr>
                                        <p:cTn id="6" dur="2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741738" y="5300663"/>
            <a:ext cx="1365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Diagnostics</a:t>
            </a:r>
            <a:endParaRPr lang="fr-FR" altLang="fr-FR" sz="180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1844675"/>
            <a:ext cx="5900738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5.55556E-6 L 2.77778E-7 -0.09468 " pathEditMode="relative" ptsTypes="AA">
                                      <p:cBhvr>
                                        <p:cTn id="6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4211638" y="5589588"/>
            <a:ext cx="865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Cutter</a:t>
            </a:r>
            <a:endParaRPr lang="fr-FR" altLang="fr-FR" sz="180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8064500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2.5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924300" y="5805488"/>
            <a:ext cx="1365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Pocket light</a:t>
            </a:r>
            <a:endParaRPr lang="fr-FR" altLang="fr-FR" sz="180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1988" y="898525"/>
            <a:ext cx="5280025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3851275" y="5661025"/>
            <a:ext cx="2233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Car lift    -   ramp</a:t>
            </a:r>
            <a:endParaRPr lang="fr-FR" altLang="fr-FR" sz="180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6553200" cy="4897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-4.16667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635375" y="5734050"/>
            <a:ext cx="1339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Lifting tools</a:t>
            </a:r>
            <a:endParaRPr lang="fr-FR" altLang="fr-FR" sz="1800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488" y="700088"/>
            <a:ext cx="7437437" cy="545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L -3.61111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3995738" y="5148263"/>
            <a:ext cx="11588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Tow truck</a:t>
            </a:r>
            <a:endParaRPr lang="fr-FR" altLang="fr-FR" sz="1800"/>
          </a:p>
        </p:txBody>
      </p:sp>
      <p:pic>
        <p:nvPicPr>
          <p:cNvPr id="41986" name="Picture 2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720725"/>
            <a:ext cx="8208963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0.00017 -0.062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3708400" y="3645024"/>
            <a:ext cx="20161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 smtClean="0"/>
              <a:t>number plate</a:t>
            </a:r>
            <a:endParaRPr lang="fr-FR" altLang="fr-FR" sz="1800" dirty="0"/>
          </a:p>
        </p:txBody>
      </p:sp>
      <p:pic>
        <p:nvPicPr>
          <p:cNvPr id="54276" name="Picture 4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" y="2060575"/>
            <a:ext cx="89296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00018 -0.089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3635375" y="5589588"/>
            <a:ext cx="1670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Driving licence</a:t>
            </a:r>
            <a:endParaRPr lang="fr-FR" altLang="fr-FR" sz="180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339850"/>
            <a:ext cx="7272338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-0.0736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140200" y="5805488"/>
            <a:ext cx="603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drill</a:t>
            </a:r>
            <a:r>
              <a:rPr lang="fr-FR" altLang="fr-FR" sz="1800"/>
              <a:t> 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147763"/>
            <a:ext cx="4945063" cy="494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2.5E-6 -0.10486 " pathEditMode="relative" ptsTypes="AA">
                                      <p:cBhvr>
                                        <p:cTn id="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563938" y="4652963"/>
            <a:ext cx="20161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Pop rivet</a:t>
            </a:r>
            <a:endParaRPr lang="fr-FR" altLang="fr-FR" sz="1800"/>
          </a:p>
        </p:txBody>
      </p:sp>
      <p:pic>
        <p:nvPicPr>
          <p:cNvPr id="55298" name="Picture 2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63" y="2492375"/>
            <a:ext cx="75787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4.07407E-6 L 0.00018 -0.08287 " pathEditMode="relative" ptsTypes="AA">
                                      <p:cBhvr>
                                        <p:cTn id="6" dur="2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851275" y="5661025"/>
            <a:ext cx="2233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coolant</a:t>
            </a:r>
            <a:endParaRPr lang="fr-FR" altLang="fr-FR" sz="1800"/>
          </a:p>
        </p:txBody>
      </p:sp>
      <p:pic>
        <p:nvPicPr>
          <p:cNvPr id="58370" name="Picture 2" descr="Afficher l'image d'origin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692150"/>
            <a:ext cx="5276850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22222E-6 L 0.00017 -0.1044 " pathEditMode="relative" rAng="0" ptsTypes="AA">
                                      <p:cBhvr>
                                        <p:cTn id="6" dur="2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140200" y="566102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oil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1125538"/>
            <a:ext cx="4897437" cy="489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5.55556E-6 L 3.88889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0243" name="Rectangle 25"/>
          <p:cNvSpPr>
            <a:spLocks noChangeArrowheads="1"/>
          </p:cNvSpPr>
          <p:nvPr/>
        </p:nvSpPr>
        <p:spPr bwMode="auto">
          <a:xfrm>
            <a:off x="4256088" y="5797550"/>
            <a:ext cx="7239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fluids</a:t>
            </a:r>
            <a:endParaRPr lang="fr-FR" altLang="fr-FR" sz="1800"/>
          </a:p>
        </p:txBody>
      </p:sp>
      <p:grpSp>
        <p:nvGrpSpPr>
          <p:cNvPr id="28702" name="Group 30"/>
          <p:cNvGrpSpPr>
            <a:grpSpLocks/>
          </p:cNvGrpSpPr>
          <p:nvPr/>
        </p:nvGrpSpPr>
        <p:grpSpPr bwMode="auto">
          <a:xfrm>
            <a:off x="503238" y="1081088"/>
            <a:ext cx="8029575" cy="5156200"/>
            <a:chOff x="476" y="391"/>
            <a:chExt cx="5058" cy="3248"/>
          </a:xfrm>
        </p:grpSpPr>
        <p:pic>
          <p:nvPicPr>
            <p:cNvPr id="10245" name="Picture 2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1923"/>
              <a:ext cx="3719" cy="17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6" name="Picture 29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4" y="436"/>
              <a:ext cx="1366" cy="15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7" name="Picture 2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527"/>
              <a:ext cx="717" cy="16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8" name="Picture 2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391"/>
              <a:ext cx="1066" cy="160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92593E-6 L 1.66667E-6 -0.08404 " pathEditMode="relative" ptsTypes="AA">
                                      <p:cBhvr>
                                        <p:cTn id="6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1918</TotalTime>
  <Words>78</Words>
  <Application>Microsoft Office PowerPoint</Application>
  <PresentationFormat>Affichage à l'écran (4:3)</PresentationFormat>
  <Paragraphs>47</Paragraphs>
  <Slides>44</Slides>
  <Notes>0</Notes>
  <HiddenSlides>0</HiddenSlides>
  <MMClips>2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45" baseType="lpstr"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Henri</dc:creator>
  <cp:lastModifiedBy>pellizh</cp:lastModifiedBy>
  <cp:revision>49</cp:revision>
  <dcterms:created xsi:type="dcterms:W3CDTF">2016-09-16T16:26:17Z</dcterms:created>
  <dcterms:modified xsi:type="dcterms:W3CDTF">2019-09-12T07:43:58Z</dcterms:modified>
</cp:coreProperties>
</file>